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7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243" y="9393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救主耶穌愛疼無比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How He Loves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37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救主耶穌愛我親近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 ai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calls me to be near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25955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486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我當純全降服歸順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my life I lay before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1530375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712" y="259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雖有罪惡苦痛煩惱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Sui 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雖有死失患難災禍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Sui 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sit,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chai-ho;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sin and tribulation.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death and deep affliction,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55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18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全能救主導路看顧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 all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pow’rful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give direction,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811" y="30754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救主赦免攏總罪惡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with His great forgiveness,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4239656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使我得着永遠真福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goa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Giving joy sincere and endless,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311977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0592" y="29372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使我戰勝攏總對敵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thai-ia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tui-tek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萬項事情做我利益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Ban hang tai-chi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li-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foes He gives the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vict’ry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all things He will enrich me,</a:t>
            </a:r>
          </a:p>
        </p:txBody>
      </p:sp>
    </p:spTree>
    <p:extLst>
      <p:ext uri="{BB962C8B-B14F-4D97-AF65-F5344CB8AC3E}">
        <p14:creationId xmlns:p14="http://schemas.microsoft.com/office/powerpoint/2010/main" val="2482998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58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至終賞賜榮光顯赫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Kau 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last He glorifies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5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67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救主耶穌愛疼無比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in His love excelling,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30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祂的愛我勝過兄弟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Deeper than a brother’s caring,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30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世上朋友有時離我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li  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今日相信後日疑我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Kim-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-sin, 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goa;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Worldly friends some times will leave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 may trust me, they may doubt me,</a:t>
            </a:r>
          </a:p>
        </p:txBody>
      </p:sp>
    </p:spTree>
    <p:extLst>
      <p:ext uri="{BB962C8B-B14F-4D97-AF65-F5344CB8AC3E}">
        <p14:creationId xmlns:p14="http://schemas.microsoft.com/office/powerpoint/2010/main" val="42542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32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此位朋友無放棄我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This friend never will forsake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8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371" y="28468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識祂就是得着永生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Bat 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Knowing Him is life eternal,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3782238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282" y="3051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我當思念感恩不息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will render thanks continual,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216135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放棄自己為我贖回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用祂寶血做價來買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Sacrificing to redeem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own blood the price to save me,</a:t>
            </a:r>
          </a:p>
        </p:txBody>
      </p:sp>
    </p:spTree>
    <p:extLst>
      <p:ext uri="{BB962C8B-B14F-4D97-AF65-F5344CB8AC3E}">
        <p14:creationId xmlns:p14="http://schemas.microsoft.com/office/powerpoint/2010/main" val="134175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702" y="2822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扶持保護永遠栽培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po-ho,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 helps and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defend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370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1125</TotalTime>
  <Words>695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救主耶穌愛疼無比 O How He Loves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146</cp:revision>
  <dcterms:created xsi:type="dcterms:W3CDTF">2020-01-10T06:25:13Z</dcterms:created>
  <dcterms:modified xsi:type="dcterms:W3CDTF">2020-08-25T06:23:58Z</dcterms:modified>
</cp:coreProperties>
</file>